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handoutMasterIdLst>
    <p:handoutMasterId r:id="rId8"/>
  </p:handout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  <a:srgbClr val="0066FF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72" d="100"/>
          <a:sy n="72" d="100"/>
        </p:scale>
        <p:origin x="-82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21D910-6C39-475E-9B46-EB767CE0F3F9}" type="datetimeFigureOut">
              <a:rPr lang="sl-SI" smtClean="0"/>
              <a:t>26.09.2013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20739A-B10B-4987-81AD-3C99053A655C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5345436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l-SI" smtClean="0"/>
              <a:t>Kliknite, če želite urediti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6C4072-A456-4DCF-B639-8C87439EF5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32624B-5969-4052-8032-FB284081F1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343813-E416-4A46-BD10-CFD3A5AF45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3F185D-9AB0-408D-BEAD-0CC7246A95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590CA2-552B-46CE-8801-AA52D3FCD5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53F14-2A66-4DA2-8CB9-2DE77CC22A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6D0653-4550-42E0-82BB-D165BBED20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03FF2C-17E3-4542-8E96-EDA1016F97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1D3235-FEB4-4FEC-8620-1F70EA86C4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2630AB-1173-4867-8C2E-374D2AAC46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1D2B15-D0FF-48F3-9140-66F724068A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 naslova matrice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AA54FDCF-8D9C-44C4-878A-EF60320AB2B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11560" y="836712"/>
            <a:ext cx="7772400" cy="1470025"/>
          </a:xfrm>
        </p:spPr>
        <p:txBody>
          <a:bodyPr/>
          <a:lstStyle/>
          <a:p>
            <a:r>
              <a:rPr lang="sl-SI" dirty="0" smtClean="0"/>
              <a:t/>
            </a:r>
            <a:br>
              <a:rPr lang="sl-SI" dirty="0" smtClean="0"/>
            </a:br>
            <a:r>
              <a:rPr lang="sl-SI" dirty="0" smtClean="0"/>
              <a:t>CENE UPORABNIN ZA ZUNANJE UPORABNIKE</a:t>
            </a:r>
            <a:endParaRPr lang="sl-SI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31640" y="2564904"/>
            <a:ext cx="6472808" cy="2616696"/>
          </a:xfrm>
        </p:spPr>
        <p:txBody>
          <a:bodyPr/>
          <a:lstStyle/>
          <a:p>
            <a:endParaRPr lang="sl-SI" dirty="0" smtClean="0"/>
          </a:p>
          <a:p>
            <a:endParaRPr lang="sl-SI" dirty="0"/>
          </a:p>
          <a:p>
            <a:r>
              <a:rPr lang="sl-SI" dirty="0" smtClean="0"/>
              <a:t>Osnovna šola Stična</a:t>
            </a:r>
          </a:p>
          <a:p>
            <a:pPr>
              <a:spcBef>
                <a:spcPts val="0"/>
              </a:spcBef>
            </a:pPr>
            <a:endParaRPr lang="sl-SI" sz="1500" b="1" dirty="0" smtClean="0">
              <a:solidFill>
                <a:srgbClr val="FF0000"/>
              </a:solidFill>
            </a:endParaRPr>
          </a:p>
          <a:p>
            <a:endParaRPr lang="sl-SI" sz="30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UČILNICE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539552" y="1700808"/>
            <a:ext cx="7918648" cy="4395192"/>
          </a:xfrm>
        </p:spPr>
        <p:txBody>
          <a:bodyPr/>
          <a:lstStyle/>
          <a:p>
            <a:pPr>
              <a:buNone/>
            </a:pPr>
            <a:endParaRPr lang="sl-SI" sz="2400" dirty="0" smtClean="0"/>
          </a:p>
          <a:p>
            <a:pPr>
              <a:buNone/>
            </a:pPr>
            <a:endParaRPr lang="sl-SI" sz="2400" dirty="0" smtClean="0"/>
          </a:p>
          <a:p>
            <a:pPr algn="ctr">
              <a:buNone/>
            </a:pPr>
            <a:r>
              <a:rPr lang="sl-SI" sz="2400" dirty="0" smtClean="0"/>
              <a:t>(cena za šolsko uro - 45 minut)</a:t>
            </a:r>
          </a:p>
          <a:p>
            <a:endParaRPr lang="sl-SI" dirty="0" smtClean="0"/>
          </a:p>
          <a:p>
            <a:r>
              <a:rPr lang="sl-SI" u="sng" dirty="0" smtClean="0">
                <a:solidFill>
                  <a:srgbClr val="FF0000"/>
                </a:solidFill>
              </a:rPr>
              <a:t>predlog: </a:t>
            </a:r>
            <a:r>
              <a:rPr lang="sl-SI" b="1" u="sng" dirty="0" smtClean="0">
                <a:solidFill>
                  <a:srgbClr val="FF0000"/>
                </a:solidFill>
              </a:rPr>
              <a:t>5,00 brez DDV</a:t>
            </a:r>
            <a:r>
              <a:rPr lang="sl-SI" b="1" dirty="0" smtClean="0">
                <a:solidFill>
                  <a:srgbClr val="FF0000"/>
                </a:solidFill>
              </a:rPr>
              <a:t>  </a:t>
            </a:r>
          </a:p>
          <a:p>
            <a:pPr marL="0" indent="0">
              <a:buNone/>
            </a:pPr>
            <a:endParaRPr lang="sl-S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ŠPORTNA DVORANA – </a:t>
            </a:r>
            <a:r>
              <a:rPr lang="sl-SI" sz="3600" dirty="0" smtClean="0"/>
              <a:t>matična šola</a:t>
            </a:r>
            <a:endParaRPr lang="sl-SI" sz="3600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sl-SI" sz="2400" dirty="0" smtClean="0"/>
              <a:t>(cena za polno uro – 60 minut)</a:t>
            </a:r>
          </a:p>
          <a:p>
            <a:pPr>
              <a:buNone/>
            </a:pPr>
            <a:endParaRPr lang="sl-SI" sz="2000" dirty="0" smtClean="0"/>
          </a:p>
          <a:p>
            <a:pPr>
              <a:buFont typeface="Wingdings" pitchFamily="2" charset="2"/>
              <a:buChar char="Ø"/>
            </a:pPr>
            <a:r>
              <a:rPr lang="sl-SI" b="1" dirty="0" smtClean="0">
                <a:solidFill>
                  <a:srgbClr val="FF66CC"/>
                </a:solidFill>
              </a:rPr>
              <a:t> </a:t>
            </a:r>
            <a:r>
              <a:rPr lang="sl-SI" b="1" dirty="0" smtClean="0">
                <a:solidFill>
                  <a:srgbClr val="7030A0"/>
                </a:solidFill>
              </a:rPr>
              <a:t>MALA športna dvorana:</a:t>
            </a:r>
          </a:p>
          <a:p>
            <a:pPr>
              <a:buFont typeface="Arial" pitchFamily="34" charset="0"/>
              <a:buChar char="•"/>
            </a:pPr>
            <a:r>
              <a:rPr lang="sl-SI" u="sng" dirty="0" smtClean="0">
                <a:solidFill>
                  <a:srgbClr val="FF0000"/>
                </a:solidFill>
              </a:rPr>
              <a:t>predlog: </a:t>
            </a:r>
            <a:r>
              <a:rPr lang="sl-SI" b="1" u="sng" dirty="0" smtClean="0">
                <a:solidFill>
                  <a:srgbClr val="FF0000"/>
                </a:solidFill>
              </a:rPr>
              <a:t>8,00 € brez DDV</a:t>
            </a:r>
          </a:p>
          <a:p>
            <a:pPr>
              <a:buFont typeface="Arial" pitchFamily="34" charset="0"/>
              <a:buChar char="•"/>
            </a:pPr>
            <a:endParaRPr lang="sl-SI" b="1" u="sng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sl-SI" b="1" dirty="0">
                <a:solidFill>
                  <a:srgbClr val="7030A0"/>
                </a:solidFill>
              </a:rPr>
              <a:t>VELIKA športna dvorana:</a:t>
            </a:r>
          </a:p>
          <a:p>
            <a:pPr>
              <a:buFont typeface="Arial" pitchFamily="34" charset="0"/>
              <a:buChar char="•"/>
            </a:pPr>
            <a:r>
              <a:rPr lang="sl-SI" u="sng" dirty="0" smtClean="0">
                <a:solidFill>
                  <a:srgbClr val="FF0000"/>
                </a:solidFill>
              </a:rPr>
              <a:t>predlog</a:t>
            </a:r>
            <a:r>
              <a:rPr lang="sl-SI" u="sng" dirty="0">
                <a:solidFill>
                  <a:srgbClr val="FF0000"/>
                </a:solidFill>
              </a:rPr>
              <a:t>: </a:t>
            </a:r>
            <a:r>
              <a:rPr lang="sl-SI" b="1" u="sng" dirty="0">
                <a:solidFill>
                  <a:srgbClr val="FF0000"/>
                </a:solidFill>
              </a:rPr>
              <a:t>15,00 €</a:t>
            </a:r>
            <a:r>
              <a:rPr lang="sl-SI" u="sng" dirty="0">
                <a:solidFill>
                  <a:srgbClr val="FF0000"/>
                </a:solidFill>
              </a:rPr>
              <a:t> brez DDV</a:t>
            </a:r>
          </a:p>
          <a:p>
            <a:pPr>
              <a:buFont typeface="Arial" pitchFamily="34" charset="0"/>
              <a:buChar char="•"/>
            </a:pPr>
            <a:endParaRPr lang="sl-SI" dirty="0"/>
          </a:p>
          <a:p>
            <a:pPr>
              <a:buFont typeface="Arial" pitchFamily="34" charset="0"/>
              <a:buChar char="•"/>
            </a:pPr>
            <a:endParaRPr lang="sl-SI" dirty="0" smtClean="0"/>
          </a:p>
          <a:p>
            <a:pPr>
              <a:buFont typeface="Arial" pitchFamily="34" charset="0"/>
              <a:buChar char="•"/>
            </a:pPr>
            <a:endParaRPr lang="sl-SI" dirty="0"/>
          </a:p>
          <a:p>
            <a:pPr>
              <a:buFont typeface="Arial" pitchFamily="34" charset="0"/>
              <a:buChar char="•"/>
            </a:pPr>
            <a:endParaRPr lang="sl-SI" dirty="0"/>
          </a:p>
          <a:p>
            <a:endParaRPr lang="sl-SI" dirty="0" smtClean="0"/>
          </a:p>
          <a:p>
            <a:endParaRPr lang="sl-S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ŠPORTNA DVORANA – </a:t>
            </a:r>
            <a:r>
              <a:rPr lang="sl-SI" sz="3200" b="1" dirty="0" smtClean="0"/>
              <a:t>matična šola</a:t>
            </a:r>
            <a:endParaRPr lang="sl-SI" sz="3200" b="1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sl-SI" sz="2400" dirty="0"/>
              <a:t>(cena za polno uro – 60 minut)</a:t>
            </a:r>
          </a:p>
          <a:p>
            <a:pPr>
              <a:buFont typeface="Wingdings" pitchFamily="2" charset="2"/>
              <a:buChar char="Ø"/>
            </a:pPr>
            <a:r>
              <a:rPr lang="sl-SI" dirty="0" smtClean="0">
                <a:solidFill>
                  <a:srgbClr val="7030A0"/>
                </a:solidFill>
              </a:rPr>
              <a:t>TEKMA </a:t>
            </a:r>
            <a:r>
              <a:rPr lang="sl-SI" dirty="0" smtClean="0">
                <a:solidFill>
                  <a:srgbClr val="7030A0"/>
                </a:solidFill>
              </a:rPr>
              <a:t>v športni dvorani </a:t>
            </a:r>
            <a:r>
              <a:rPr lang="sl-SI" sz="2400" b="1" dirty="0" smtClean="0">
                <a:solidFill>
                  <a:srgbClr val="7030A0"/>
                </a:solidFill>
              </a:rPr>
              <a:t>za uporabnike občine Ivančna Gorica:</a:t>
            </a:r>
          </a:p>
          <a:p>
            <a:pPr>
              <a:buFont typeface="Arial" pitchFamily="34" charset="0"/>
              <a:buChar char="•"/>
            </a:pPr>
            <a:r>
              <a:rPr lang="sl-SI" u="sng" dirty="0" smtClean="0">
                <a:solidFill>
                  <a:srgbClr val="FF0000"/>
                </a:solidFill>
              </a:rPr>
              <a:t>predlog: </a:t>
            </a:r>
            <a:r>
              <a:rPr lang="sl-SI" b="1" u="sng" dirty="0" smtClean="0">
                <a:solidFill>
                  <a:srgbClr val="FF0000"/>
                </a:solidFill>
              </a:rPr>
              <a:t>30,00 €</a:t>
            </a:r>
            <a:r>
              <a:rPr lang="sl-SI" u="sng" dirty="0" smtClean="0">
                <a:solidFill>
                  <a:srgbClr val="FF0000"/>
                </a:solidFill>
              </a:rPr>
              <a:t> brez DDV</a:t>
            </a:r>
          </a:p>
          <a:p>
            <a:pPr>
              <a:buFont typeface="Arial" pitchFamily="34" charset="0"/>
              <a:buChar char="•"/>
            </a:pPr>
            <a:endParaRPr lang="sl-SI" u="sng" dirty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sl-SI" dirty="0">
                <a:solidFill>
                  <a:srgbClr val="7030A0"/>
                </a:solidFill>
              </a:rPr>
              <a:t>TEKMA v športni dvorani </a:t>
            </a:r>
            <a:r>
              <a:rPr lang="sl-SI" u="sng" dirty="0">
                <a:solidFill>
                  <a:srgbClr val="7030A0"/>
                </a:solidFill>
              </a:rPr>
              <a:t>za uporabnike izven občine Ivančna Gorica:</a:t>
            </a:r>
          </a:p>
          <a:p>
            <a:pPr>
              <a:buFont typeface="Arial" pitchFamily="34" charset="0"/>
              <a:buChar char="•"/>
            </a:pPr>
            <a:r>
              <a:rPr lang="sl-SI" u="sng" dirty="0">
                <a:solidFill>
                  <a:srgbClr val="FF0000"/>
                </a:solidFill>
              </a:rPr>
              <a:t>predlog: </a:t>
            </a:r>
            <a:r>
              <a:rPr lang="sl-SI" b="1" u="sng" dirty="0">
                <a:solidFill>
                  <a:srgbClr val="FF0000"/>
                </a:solidFill>
              </a:rPr>
              <a:t>38,00 €</a:t>
            </a:r>
            <a:r>
              <a:rPr lang="sl-SI" u="sng" dirty="0">
                <a:solidFill>
                  <a:srgbClr val="FF0000"/>
                </a:solidFill>
              </a:rPr>
              <a:t> brez DDV</a:t>
            </a:r>
          </a:p>
          <a:p>
            <a:pPr>
              <a:buFont typeface="Arial" pitchFamily="34" charset="0"/>
              <a:buChar char="•"/>
            </a:pPr>
            <a:endParaRPr lang="sl-SI" u="sng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endParaRPr lang="sl-SI" dirty="0" smtClean="0"/>
          </a:p>
          <a:p>
            <a:pPr>
              <a:buFont typeface="Arial" pitchFamily="34" charset="0"/>
              <a:buChar char="•"/>
            </a:pPr>
            <a:endParaRPr lang="sl-SI" dirty="0" smtClean="0"/>
          </a:p>
          <a:p>
            <a:pPr>
              <a:buFont typeface="Arial" pitchFamily="34" charset="0"/>
              <a:buChar char="•"/>
            </a:pPr>
            <a:endParaRPr lang="sl-SI" dirty="0" smtClean="0"/>
          </a:p>
          <a:p>
            <a:pPr>
              <a:buFont typeface="Arial" pitchFamily="34" charset="0"/>
              <a:buChar char="•"/>
            </a:pPr>
            <a:endParaRPr lang="sl-SI" dirty="0" smtClean="0"/>
          </a:p>
          <a:p>
            <a:pPr>
              <a:buFont typeface="Arial" pitchFamily="34" charset="0"/>
              <a:buChar char="•"/>
            </a:pPr>
            <a:endParaRPr lang="sl-SI" dirty="0" smtClean="0"/>
          </a:p>
          <a:p>
            <a:pPr>
              <a:buFont typeface="Arial" pitchFamily="34" charset="0"/>
              <a:buChar char="•"/>
            </a:pPr>
            <a:endParaRPr lang="sl-SI" dirty="0"/>
          </a:p>
          <a:p>
            <a:pPr>
              <a:buFont typeface="Wingdings" pitchFamily="2" charset="2"/>
              <a:buChar char="Ø"/>
            </a:pPr>
            <a:endParaRPr lang="sl-S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ŠPORTNA DVORANA – </a:t>
            </a:r>
            <a:r>
              <a:rPr lang="sl-SI" sz="3600" dirty="0" smtClean="0"/>
              <a:t>matična šola</a:t>
            </a:r>
            <a:endParaRPr lang="sl-SI" sz="3600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sl-SI" sz="2400" dirty="0" smtClean="0"/>
          </a:p>
          <a:p>
            <a:pPr marL="0" indent="0" algn="ctr">
              <a:buNone/>
            </a:pPr>
            <a:r>
              <a:rPr lang="sl-SI" sz="2400" dirty="0" smtClean="0"/>
              <a:t>(</a:t>
            </a:r>
            <a:r>
              <a:rPr lang="sl-SI" sz="2400" dirty="0"/>
              <a:t>cena za polno uro – 60 minut)</a:t>
            </a:r>
          </a:p>
          <a:p>
            <a:pPr>
              <a:buFont typeface="Wingdings" pitchFamily="2" charset="2"/>
              <a:buChar char="Ø"/>
            </a:pPr>
            <a:endParaRPr lang="sl-SI" dirty="0" smtClean="0"/>
          </a:p>
          <a:p>
            <a:pPr>
              <a:buFont typeface="Wingdings" pitchFamily="2" charset="2"/>
              <a:buChar char="Ø"/>
            </a:pPr>
            <a:r>
              <a:rPr lang="sl-SI" dirty="0" smtClean="0">
                <a:solidFill>
                  <a:srgbClr val="7030A0"/>
                </a:solidFill>
              </a:rPr>
              <a:t>Organizacija </a:t>
            </a:r>
            <a:r>
              <a:rPr lang="sl-SI" dirty="0" smtClean="0">
                <a:solidFill>
                  <a:srgbClr val="7030A0"/>
                </a:solidFill>
              </a:rPr>
              <a:t>celodnevne prireditve:</a:t>
            </a:r>
          </a:p>
          <a:p>
            <a:pPr>
              <a:buFont typeface="Arial" pitchFamily="34" charset="0"/>
              <a:buChar char="•"/>
            </a:pPr>
            <a:r>
              <a:rPr lang="sl-SI" u="sng" dirty="0" smtClean="0">
                <a:solidFill>
                  <a:srgbClr val="FF0000"/>
                </a:solidFill>
              </a:rPr>
              <a:t>predlog: </a:t>
            </a:r>
            <a:r>
              <a:rPr lang="sl-SI" b="1" u="sng" dirty="0" smtClean="0">
                <a:solidFill>
                  <a:srgbClr val="FF0000"/>
                </a:solidFill>
              </a:rPr>
              <a:t>55,00 €</a:t>
            </a:r>
            <a:r>
              <a:rPr lang="sl-SI" u="sng" dirty="0" smtClean="0">
                <a:solidFill>
                  <a:srgbClr val="FF0000"/>
                </a:solidFill>
              </a:rPr>
              <a:t> brez DDV</a:t>
            </a:r>
            <a:endParaRPr lang="sl-SI" u="sng" dirty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endParaRPr lang="sl-S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TELOVADNICA – </a:t>
            </a:r>
            <a:br>
              <a:rPr lang="sl-SI" dirty="0" smtClean="0"/>
            </a:br>
            <a:r>
              <a:rPr lang="sl-SI" sz="3600" dirty="0" smtClean="0"/>
              <a:t>podružnična šola Višnja Gora</a:t>
            </a:r>
            <a:endParaRPr lang="sl-SI" sz="3600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sl-SI" sz="2400" dirty="0" smtClean="0"/>
              <a:t>(cena </a:t>
            </a:r>
            <a:r>
              <a:rPr lang="sl-SI" sz="2400" dirty="0" smtClean="0"/>
              <a:t>za polno uro – 60 minut</a:t>
            </a:r>
            <a:r>
              <a:rPr lang="sl-SI" sz="2400" dirty="0" smtClean="0"/>
              <a:t>)</a:t>
            </a:r>
          </a:p>
          <a:p>
            <a:pPr marL="0" indent="0" algn="ctr">
              <a:buNone/>
            </a:pPr>
            <a:endParaRPr lang="sl-SI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sl-SI" sz="2400" dirty="0" smtClean="0">
                <a:solidFill>
                  <a:srgbClr val="7030A0"/>
                </a:solidFill>
              </a:rPr>
              <a:t>redna uporaba telovadnice </a:t>
            </a:r>
            <a:endParaRPr lang="sl-SI" sz="2400" dirty="0" smtClean="0">
              <a:solidFill>
                <a:srgbClr val="7030A0"/>
              </a:solidFill>
            </a:endParaRPr>
          </a:p>
          <a:p>
            <a:r>
              <a:rPr lang="sl-SI" u="sng" dirty="0" smtClean="0">
                <a:solidFill>
                  <a:srgbClr val="FF0000"/>
                </a:solidFill>
              </a:rPr>
              <a:t>predlog: </a:t>
            </a:r>
            <a:r>
              <a:rPr lang="sl-SI" b="1" u="sng" dirty="0" smtClean="0">
                <a:solidFill>
                  <a:srgbClr val="FF0000"/>
                </a:solidFill>
              </a:rPr>
              <a:t>13,00 €</a:t>
            </a:r>
            <a:r>
              <a:rPr lang="sl-SI" u="sng" dirty="0" smtClean="0">
                <a:solidFill>
                  <a:srgbClr val="FF0000"/>
                </a:solidFill>
              </a:rPr>
              <a:t> brez DDV</a:t>
            </a:r>
          </a:p>
          <a:p>
            <a:endParaRPr lang="sl-SI" u="sng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sl-SI" sz="2400" dirty="0" smtClean="0">
                <a:solidFill>
                  <a:srgbClr val="7030A0"/>
                </a:solidFill>
              </a:rPr>
              <a:t>uporaba </a:t>
            </a:r>
            <a:r>
              <a:rPr lang="sl-SI" sz="2400" dirty="0">
                <a:solidFill>
                  <a:srgbClr val="7030A0"/>
                </a:solidFill>
              </a:rPr>
              <a:t>telovadnice v soboto ali nedeljo – priložnostno: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l-SI" u="sng" dirty="0">
                <a:solidFill>
                  <a:srgbClr val="FF0000"/>
                </a:solidFill>
              </a:rPr>
              <a:t>predlog: </a:t>
            </a:r>
            <a:r>
              <a:rPr lang="sl-SI" b="1" u="sng" dirty="0">
                <a:solidFill>
                  <a:srgbClr val="FF0000"/>
                </a:solidFill>
              </a:rPr>
              <a:t>20,00 €</a:t>
            </a:r>
            <a:r>
              <a:rPr lang="sl-SI" u="sng" dirty="0">
                <a:solidFill>
                  <a:srgbClr val="FF0000"/>
                </a:solidFill>
              </a:rPr>
              <a:t> brez DDV</a:t>
            </a:r>
          </a:p>
          <a:p>
            <a:pPr>
              <a:buFont typeface="Wingdings" pitchFamily="2" charset="2"/>
              <a:buChar char="Ø"/>
            </a:pPr>
            <a:endParaRPr lang="sl-SI" dirty="0" smtClean="0"/>
          </a:p>
          <a:p>
            <a:pPr>
              <a:buFont typeface="Wingdings" pitchFamily="2" charset="2"/>
              <a:buChar char="Ø"/>
            </a:pPr>
            <a:endParaRPr lang="sl-SI" dirty="0"/>
          </a:p>
          <a:p>
            <a:pPr>
              <a:buFont typeface="Wingdings" pitchFamily="2" charset="2"/>
              <a:buChar char="Ø"/>
            </a:pPr>
            <a:endParaRPr lang="sl-SI" dirty="0" smtClean="0"/>
          </a:p>
          <a:p>
            <a:pPr marL="0" indent="0">
              <a:buNone/>
            </a:pPr>
            <a:endParaRPr lang="sl-S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 Euro Swirl-P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 Euro Swirl-P</Template>
  <TotalTime>87</TotalTime>
  <Words>159</Words>
  <Application>Microsoft Office PowerPoint</Application>
  <PresentationFormat>Diaprojekcija na zaslonu (4:3)</PresentationFormat>
  <Paragraphs>51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6</vt:i4>
      </vt:variant>
    </vt:vector>
  </HeadingPairs>
  <TitlesOfParts>
    <vt:vector size="7" baseType="lpstr">
      <vt:lpstr>The Euro Swirl-P</vt:lpstr>
      <vt:lpstr> CENE UPORABNIN ZA ZUNANJE UPORABNIKE</vt:lpstr>
      <vt:lpstr>UČILNICE</vt:lpstr>
      <vt:lpstr>ŠPORTNA DVORANA – matična šola</vt:lpstr>
      <vt:lpstr>ŠPORTNA DVORANA – matična šola</vt:lpstr>
      <vt:lpstr>ŠPORTNA DVORANA – matična šola</vt:lpstr>
      <vt:lpstr>TELOVADNICA –  podružnična šola Višnja Gora</vt:lpstr>
    </vt:vector>
  </TitlesOfParts>
  <Manager/>
  <Company>bb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CENE NAJEMNIN ZA ZUNANJE UPORABNIKE</dc:title>
  <dc:subject/>
  <dc:creator>Melita</dc:creator>
  <cp:keywords>exciting online presentation communicate impactful exchange information broadcast collaborate on-screen projector white</cp:keywords>
  <dc:description>Use this template for all your financial presentations to sell your ideas anywhere in the world.</dc:description>
  <cp:lastModifiedBy>Melita</cp:lastModifiedBy>
  <cp:revision>20</cp:revision>
  <cp:lastPrinted>2012-09-27T10:08:24Z</cp:lastPrinted>
  <dcterms:created xsi:type="dcterms:W3CDTF">2010-09-30T10:35:54Z</dcterms:created>
  <dcterms:modified xsi:type="dcterms:W3CDTF">2013-09-26T08:42:17Z</dcterms:modified>
  <cp:category>World Currency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">
    <vt:lpwstr>The Euro Swirl</vt:lpwstr>
  </property>
  <property fmtid="{D5CDD505-2E9C-101B-9397-08002B2CF9AE}" pid="3" name="Style">
    <vt:lpwstr>P</vt:lpwstr>
  </property>
  <property fmtid="{D5CDD505-2E9C-101B-9397-08002B2CF9AE}" pid="4" name="Folder">
    <vt:lpwstr>World Currency</vt:lpwstr>
  </property>
  <property fmtid="{D5CDD505-2E9C-101B-9397-08002B2CF9AE}" pid="5" name="Attribution">
    <vt:lpwstr>Copyright © 2003 KMT Software, Inc.</vt:lpwstr>
  </property>
</Properties>
</file>